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61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4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D6AEA-4008-4BEF-BBDF-D5627370D4AD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3DF74-A264-4C6E-9AE1-8861E79B151D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048000" y="1122363"/>
            <a:ext cx="9144000" cy="2387600"/>
          </a:xfrm>
        </p:spPr>
        <p:txBody>
          <a:bodyPr/>
          <a:lstStyle/>
          <a:p>
            <a:r>
              <a:rPr lang="en-US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SBER ONLINE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238500" y="3897313"/>
            <a:ext cx="9144000" cy="1655762"/>
          </a:xfrm>
        </p:spPr>
        <p:txBody>
          <a:bodyPr/>
          <a:lstStyle/>
          <a:p>
            <a:r>
              <a:rPr lang="ru-RU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Система классификации отзывов пользователей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525700" y="537588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ФИРМАЧИ</a:t>
            </a:r>
            <a:endParaRPr lang="ru-RU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25700" y="537588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ФИРМАЧИ</a:t>
            </a:r>
            <a:endParaRPr lang="ru-RU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700" y="537587"/>
            <a:ext cx="225552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" sz="32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КОМАНДА</a:t>
            </a:r>
            <a:endParaRPr lang="ru-RU" altLang="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endParaRPr lang="ru-RU" altLang="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422057" y="1978203"/>
            <a:ext cx="334788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Разработать систему классификации отзывов пользователей в </a:t>
            </a:r>
            <a:r>
              <a:rPr lang="ru-RU" sz="2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AppStore</a:t>
            </a:r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 / </a:t>
            </a:r>
            <a:r>
              <a:rPr lang="ru-RU" sz="2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Google</a:t>
            </a:r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 </a:t>
            </a:r>
            <a:r>
              <a:rPr lang="ru-RU" sz="2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Play</a:t>
            </a:r>
            <a:endParaRPr lang="ru-RU" sz="2000" dirty="0" err="1">
              <a:solidFill>
                <a:schemeClr val="tx1">
                  <a:lumMod val="75000"/>
                  <a:lumOff val="25000"/>
                </a:schemeClr>
              </a:solidFill>
              <a:ea typeface="Microsoft YaHei UI Light" panose="020B0502040204020203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81825" y="24955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97" y="1511021"/>
            <a:ext cx="3094925" cy="233838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59220" y="1916649"/>
            <a:ext cx="27916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ea typeface="Microsoft YaHei UI Light" panose="020B0502040204020203" pitchFamily="34" charset="-122"/>
              </a:rPr>
              <a:t>В приложении есть баг: </a:t>
            </a:r>
            <a:endParaRPr lang="en-US" sz="1600" dirty="0">
              <a:ea typeface="Microsoft YaHei UI Light" panose="020B0502040204020203" pitchFamily="34" charset="-122"/>
            </a:endParaRPr>
          </a:p>
          <a:p>
            <a:r>
              <a:rPr lang="ru-RU" sz="1600" dirty="0">
                <a:ea typeface="Microsoft YaHei UI Light" panose="020B0502040204020203" pitchFamily="34" charset="-122"/>
              </a:rPr>
              <a:t>при переводе с карты на карту не видит денег на счету. Помогает только</a:t>
            </a:r>
            <a:endParaRPr lang="en-US" sz="1600" dirty="0">
              <a:ea typeface="Microsoft YaHei UI Light" panose="020B0502040204020203" pitchFamily="34" charset="-122"/>
            </a:endParaRPr>
          </a:p>
          <a:p>
            <a:r>
              <a:rPr lang="ru-RU" sz="1600" dirty="0">
                <a:ea typeface="Microsoft YaHei UI Light" panose="020B0502040204020203" pitchFamily="34" charset="-122"/>
              </a:rPr>
              <a:t>перезагрузка приложения</a:t>
            </a:r>
            <a:endParaRPr lang="ru-RU" sz="1600" dirty="0">
              <a:ea typeface="Microsoft YaHei UI Light" panose="020B0502040204020203" pitchFamily="34" charset="-122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48537" y="4076919"/>
            <a:ext cx="3094925" cy="2338387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67398" y="1511021"/>
            <a:ext cx="3094925" cy="233838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704582" y="1978203"/>
            <a:ext cx="27392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Добавьте возможность 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algn="r"/>
            <a:r>
              <a:rPr lang="ru-RU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изменения шрифта! 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algn="r"/>
            <a:r>
              <a:rPr lang="ru-RU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В диалогах он ужасно 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algn="r"/>
            <a:r>
              <a:rPr lang="ru-RU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большой!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19650" y="4420235"/>
            <a:ext cx="25715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С каждым днём </a:t>
            </a:r>
            <a:r>
              <a:rPr lang="ru-RU" sz="1500" dirty="0" err="1">
                <a:ea typeface="Microsoft YaHei UI Light" panose="020B0502040204020203" pitchFamily="34" charset="-122"/>
              </a:rPr>
              <a:t>прога</a:t>
            </a:r>
            <a:r>
              <a:rPr lang="ru-RU" sz="1500" dirty="0">
                <a:ea typeface="Microsoft YaHei UI Light" panose="020B0502040204020203" pitchFamily="34" charset="-122"/>
              </a:rPr>
              <a:t>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все лучше и лучше!!!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Ребята вы молодцы. Стало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проще ориентироваться в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нем и интерфейс гораздо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приятнее стал.👍👍👍👍👍</a:t>
            </a:r>
            <a:endParaRPr lang="ru-RU" sz="1500" dirty="0">
              <a:ea typeface="Microsoft YaHei UI Light" panose="020B0502040204020203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89700" y="4610100"/>
            <a:ext cx="26574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Уметь учитывать их тональность (баг, дефект, замечание, пожелание)</a:t>
            </a:r>
            <a:endParaRPr lang="ru-RU" sz="2000" dirty="0">
              <a:solidFill>
                <a:schemeClr val="tx1">
                  <a:lumMod val="75000"/>
                  <a:lumOff val="25000"/>
                </a:schemeClr>
              </a:solidFill>
              <a:ea typeface="Microsoft YaHei UI Light" panose="020B0502040204020203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846822" y="4467860"/>
            <a:ext cx="26891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А также уметь отправлять ответственным командам</a:t>
            </a:r>
            <a:endParaRPr lang="ru-RU" sz="2000" dirty="0">
              <a:solidFill>
                <a:schemeClr val="tx1">
                  <a:lumMod val="75000"/>
                  <a:lumOff val="25000"/>
                </a:schemeClr>
              </a:solidFill>
              <a:ea typeface="Microsoft YaHei U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25700" y="537588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ФИРМАЧИ</a:t>
            </a:r>
            <a:endParaRPr lang="ru-RU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700" y="537587"/>
            <a:ext cx="1855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ЗАДАЧА</a:t>
            </a:r>
            <a:endParaRPr lang="ru-RU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422057" y="1978203"/>
            <a:ext cx="334788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Разработать систему классификации отзывов пользователей в </a:t>
            </a:r>
            <a:r>
              <a:rPr lang="ru-RU" sz="2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AppStore</a:t>
            </a:r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 / </a:t>
            </a:r>
            <a:r>
              <a:rPr lang="ru-RU" sz="2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Google</a:t>
            </a:r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 </a:t>
            </a:r>
            <a:r>
              <a:rPr lang="ru-RU" sz="2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Play</a:t>
            </a:r>
            <a:endParaRPr lang="ru-RU" sz="2000" dirty="0" err="1">
              <a:solidFill>
                <a:schemeClr val="tx1">
                  <a:lumMod val="75000"/>
                  <a:lumOff val="25000"/>
                </a:schemeClr>
              </a:solidFill>
              <a:ea typeface="Microsoft YaHei UI Light" panose="020B0502040204020203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81825" y="24955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97" y="1511021"/>
            <a:ext cx="3094925" cy="233838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59220" y="1916649"/>
            <a:ext cx="27916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ea typeface="Microsoft YaHei UI Light" panose="020B0502040204020203" pitchFamily="34" charset="-122"/>
              </a:rPr>
              <a:t>В приложении есть баг: </a:t>
            </a:r>
            <a:endParaRPr lang="en-US" sz="1600" dirty="0">
              <a:ea typeface="Microsoft YaHei UI Light" panose="020B0502040204020203" pitchFamily="34" charset="-122"/>
            </a:endParaRPr>
          </a:p>
          <a:p>
            <a:r>
              <a:rPr lang="ru-RU" sz="1600" dirty="0">
                <a:ea typeface="Microsoft YaHei UI Light" panose="020B0502040204020203" pitchFamily="34" charset="-122"/>
              </a:rPr>
              <a:t>при переводе с карты на карту не видит денег на счету. Помогает только</a:t>
            </a:r>
            <a:endParaRPr lang="en-US" sz="1600" dirty="0">
              <a:ea typeface="Microsoft YaHei UI Light" panose="020B0502040204020203" pitchFamily="34" charset="-122"/>
            </a:endParaRPr>
          </a:p>
          <a:p>
            <a:r>
              <a:rPr lang="ru-RU" sz="1600" dirty="0">
                <a:ea typeface="Microsoft YaHei UI Light" panose="020B0502040204020203" pitchFamily="34" charset="-122"/>
              </a:rPr>
              <a:t>перезагрузка приложения</a:t>
            </a:r>
            <a:endParaRPr lang="ru-RU" sz="1600" dirty="0">
              <a:ea typeface="Microsoft YaHei UI Light" panose="020B0502040204020203" pitchFamily="34" charset="-122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548537" y="4076919"/>
            <a:ext cx="3094925" cy="2338387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67398" y="1511021"/>
            <a:ext cx="3094925" cy="233838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704582" y="1978203"/>
            <a:ext cx="27392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Добавьте возможность 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algn="r"/>
            <a:r>
              <a:rPr lang="ru-RU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изменения шрифта! 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algn="r"/>
            <a:r>
              <a:rPr lang="ru-RU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В диалогах он ужасно 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algn="r"/>
            <a:r>
              <a:rPr lang="ru-RU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большой!</a:t>
            </a:r>
            <a:endParaRPr lang="ru-RU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19650" y="4420235"/>
            <a:ext cx="25715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С каждым днём </a:t>
            </a:r>
            <a:r>
              <a:rPr lang="ru-RU" sz="1500" dirty="0" err="1">
                <a:ea typeface="Microsoft YaHei UI Light" panose="020B0502040204020203" pitchFamily="34" charset="-122"/>
              </a:rPr>
              <a:t>прога</a:t>
            </a:r>
            <a:r>
              <a:rPr lang="ru-RU" sz="1500" dirty="0">
                <a:ea typeface="Microsoft YaHei UI Light" panose="020B0502040204020203" pitchFamily="34" charset="-122"/>
              </a:rPr>
              <a:t>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все лучше и лучше!!!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Ребята вы молодцы. Стало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проще ориентироваться в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нем и интерфейс гораздо </a:t>
            </a:r>
            <a:endParaRPr lang="ru-RU" sz="1500" dirty="0">
              <a:ea typeface="Microsoft YaHei UI Light" panose="020B0502040204020203" pitchFamily="34" charset="-122"/>
            </a:endParaRPr>
          </a:p>
          <a:p>
            <a:pPr algn="r"/>
            <a:r>
              <a:rPr lang="ru-RU" sz="1500" dirty="0">
                <a:ea typeface="Microsoft YaHei UI Light" panose="020B0502040204020203" pitchFamily="34" charset="-122"/>
              </a:rPr>
              <a:t>приятнее стал.👍👍👍👍👍</a:t>
            </a:r>
            <a:endParaRPr lang="ru-RU" sz="1500" dirty="0">
              <a:ea typeface="Microsoft YaHei UI Light" panose="020B0502040204020203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89700" y="4610100"/>
            <a:ext cx="26574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Уметь учитывать их тональность (баг, дефект, замечание, пожелание)</a:t>
            </a:r>
            <a:endParaRPr lang="ru-RU" sz="2000" dirty="0">
              <a:solidFill>
                <a:schemeClr val="tx1">
                  <a:lumMod val="75000"/>
                  <a:lumOff val="25000"/>
                </a:schemeClr>
              </a:solidFill>
              <a:ea typeface="Microsoft YaHei UI Light" panose="020B0502040204020203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846822" y="4467860"/>
            <a:ext cx="26891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А также уметь отправлять ответственным командам</a:t>
            </a:r>
            <a:endParaRPr lang="ru-RU" sz="2000" dirty="0">
              <a:solidFill>
                <a:schemeClr val="tx1">
                  <a:lumMod val="75000"/>
                  <a:lumOff val="25000"/>
                </a:schemeClr>
              </a:solidFill>
              <a:ea typeface="Microsoft YaHei U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25700" y="537588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ФИРМАЧИ</a:t>
            </a:r>
            <a:endParaRPr lang="ru-RU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700" y="537587"/>
            <a:ext cx="2089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РЕШЕНИЕ</a:t>
            </a:r>
            <a:endParaRPr lang="ru-RU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07995" y="1894205"/>
            <a:ext cx="64293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accent6">
                    <a:lumMod val="50000"/>
                  </a:schemeClr>
                </a:solidFill>
                <a:ea typeface="Microsoft YaHei UI Light" panose="020B0502040204020203" pitchFamily="34" charset="-122"/>
                <a:cs typeface="+mn-lt"/>
              </a:rPr>
              <a:t>Для решения задачи </a:t>
            </a:r>
            <a:endParaRPr lang="ru-RU" sz="2800" dirty="0">
              <a:solidFill>
                <a:schemeClr val="accent6">
                  <a:lumMod val="50000"/>
                </a:schemeClr>
              </a:solidFill>
              <a:ea typeface="Microsoft YaHei UI Light" panose="020B0502040204020203" pitchFamily="34" charset="-122"/>
              <a:cs typeface="+mn-lt"/>
            </a:endParaRPr>
          </a:p>
          <a:p>
            <a:pPr algn="ctr"/>
            <a:r>
              <a:rPr lang="ru-RU" sz="2800" dirty="0">
                <a:solidFill>
                  <a:schemeClr val="accent6">
                    <a:lumMod val="50000"/>
                  </a:schemeClr>
                </a:solidFill>
                <a:ea typeface="Microsoft YaHei UI Light" panose="020B0502040204020203" pitchFamily="34" charset="-122"/>
                <a:cs typeface="+mn-lt"/>
              </a:rPr>
              <a:t>мы применяем несколько подходов</a:t>
            </a:r>
            <a:endParaRPr lang="ru-RU" sz="2800" dirty="0">
              <a:solidFill>
                <a:schemeClr val="accent6">
                  <a:lumMod val="50000"/>
                </a:schemeClr>
              </a:solidFill>
              <a:ea typeface="Microsoft YaHei UI Light" panose="020B0502040204020203" pitchFamily="34" charset="-122"/>
              <a:cs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65505" y="3429000"/>
            <a:ext cx="1064069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Система определения эмоций на основе нейросети с использованием библиотеки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DeepPavlov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ea typeface="Microsoft YaHei UI Light" panose="020B0502040204020203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Кластеризация отзывов, извлечение наиболее значимых фраз из групп с помощью </a:t>
            </a:r>
            <a:r>
              <a:rPr lang="ru-RU" dirty="0" err="1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tf-idf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 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  <a:ea typeface="Microsoft YaHei UI Light" panose="020B0502040204020203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  <a:ea typeface="Microsoft YaHei UI Light" panose="020B0502040204020203" pitchFamily="34" charset="-122"/>
              </a:rPr>
              <a:t>Распределение отзывов по командам на основе собранной информации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  <a:ea typeface="Microsoft YaHei U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25700" y="537588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ФИРМАЧИ</a:t>
            </a:r>
            <a:endParaRPr lang="ru-RU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700" y="537587"/>
            <a:ext cx="29504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РЕАЛИЗАЦИЯ</a:t>
            </a:r>
            <a:endParaRPr lang="ru-RU" sz="3200" b="1" dirty="0"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3215" y="1410970"/>
            <a:ext cx="9323070" cy="47155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1431</Words>
  <Application>WPS Presentation</Application>
  <PresentationFormat>Широкоэкранный</PresentationFormat>
  <Paragraphs>74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20" baseType="lpstr">
      <vt:lpstr>Arial</vt:lpstr>
      <vt:lpstr>SimSun</vt:lpstr>
      <vt:lpstr>Wingdings</vt:lpstr>
      <vt:lpstr>Microsoft YaHei UI Light</vt:lpstr>
      <vt:lpstr>Sans Serif</vt:lpstr>
      <vt:lpstr>微软雅黑</vt:lpstr>
      <vt:lpstr>Arial Unicode MS</vt:lpstr>
      <vt:lpstr>Calibri Light</vt:lpstr>
      <vt:lpstr>Calibri</vt:lpstr>
      <vt:lpstr>Trebuchet MS</vt:lpstr>
      <vt:lpstr>Noto Color Emoji</vt:lpstr>
      <vt:lpstr>Droid Sans Fallback</vt:lpstr>
      <vt:lpstr>Times New Roman</vt:lpstr>
      <vt:lpstr>Тема Office</vt:lpstr>
      <vt:lpstr>1_Тема Office</vt:lpstr>
      <vt:lpstr>SBER ONLINE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SBER ONLINE</dc:title>
  <dc:creator>PERL HARBOR</dc:creator>
  <cp:lastModifiedBy>yurij</cp:lastModifiedBy>
  <cp:revision>13</cp:revision>
  <dcterms:created xsi:type="dcterms:W3CDTF">2020-08-02T08:53:17Z</dcterms:created>
  <dcterms:modified xsi:type="dcterms:W3CDTF">2020-08-02T08:53:17Z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1033-11.1.0.9505</vt:lpwstr>
  </property>
</Properties>
</file>

<file path=docProps/thumbnail.jpeg>
</file>